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26"/>
  </p:notesMasterIdLst>
  <p:sldIdLst>
    <p:sldId id="257" r:id="rId2"/>
    <p:sldId id="1543" r:id="rId3"/>
    <p:sldId id="1118" r:id="rId4"/>
    <p:sldId id="1119" r:id="rId5"/>
    <p:sldId id="472" r:id="rId6"/>
    <p:sldId id="1462" r:id="rId7"/>
    <p:sldId id="1482" r:id="rId8"/>
    <p:sldId id="1094" r:id="rId9"/>
    <p:sldId id="1095" r:id="rId10"/>
    <p:sldId id="1123" r:id="rId11"/>
    <p:sldId id="1124" r:id="rId12"/>
    <p:sldId id="1231" r:id="rId13"/>
    <p:sldId id="1232" r:id="rId14"/>
    <p:sldId id="1282" r:id="rId15"/>
    <p:sldId id="1221" r:id="rId16"/>
    <p:sldId id="1534" r:id="rId17"/>
    <p:sldId id="1222" r:id="rId18"/>
    <p:sldId id="1277" r:id="rId19"/>
    <p:sldId id="1540" r:id="rId20"/>
    <p:sldId id="598" r:id="rId21"/>
    <p:sldId id="326" r:id="rId22"/>
    <p:sldId id="1535" r:id="rId23"/>
    <p:sldId id="1086" r:id="rId24"/>
    <p:sldId id="579" r:id="rId25"/>
    <p:sldId id="1429" r:id="rId26"/>
    <p:sldId id="1234" r:id="rId27"/>
    <p:sldId id="1445" r:id="rId28"/>
    <p:sldId id="1446" r:id="rId29"/>
    <p:sldId id="1451" r:id="rId30"/>
    <p:sldId id="1452" r:id="rId31"/>
    <p:sldId id="1344" r:id="rId32"/>
    <p:sldId id="1121" r:id="rId33"/>
    <p:sldId id="1122" r:id="rId34"/>
    <p:sldId id="599" r:id="rId35"/>
    <p:sldId id="271" r:id="rId36"/>
    <p:sldId id="328" r:id="rId37"/>
    <p:sldId id="330" r:id="rId38"/>
    <p:sldId id="315" r:id="rId39"/>
    <p:sldId id="314" r:id="rId40"/>
    <p:sldId id="600" r:id="rId41"/>
    <p:sldId id="1544" r:id="rId42"/>
    <p:sldId id="692" r:id="rId43"/>
    <p:sldId id="319" r:id="rId44"/>
    <p:sldId id="601" r:id="rId45"/>
    <p:sldId id="500" r:id="rId46"/>
    <p:sldId id="321" r:id="rId47"/>
    <p:sldId id="1286" r:id="rId48"/>
    <p:sldId id="901" r:id="rId49"/>
    <p:sldId id="1545" r:id="rId50"/>
    <p:sldId id="603" r:id="rId51"/>
    <p:sldId id="499" r:id="rId52"/>
    <p:sldId id="604" r:id="rId53"/>
    <p:sldId id="489" r:id="rId54"/>
    <p:sldId id="1483" r:id="rId55"/>
    <p:sldId id="1484" r:id="rId56"/>
    <p:sldId id="1284" r:id="rId57"/>
    <p:sldId id="1485" r:id="rId58"/>
    <p:sldId id="501" r:id="rId59"/>
    <p:sldId id="1486" r:id="rId60"/>
    <p:sldId id="955" r:id="rId61"/>
    <p:sldId id="1487" r:id="rId62"/>
    <p:sldId id="1278" r:id="rId63"/>
    <p:sldId id="1351" r:id="rId64"/>
    <p:sldId id="1098" r:id="rId65"/>
    <p:sldId id="535" r:id="rId66"/>
    <p:sldId id="536" r:id="rId67"/>
    <p:sldId id="537" r:id="rId68"/>
    <p:sldId id="606" r:id="rId69"/>
    <p:sldId id="538" r:id="rId70"/>
    <p:sldId id="883" r:id="rId71"/>
    <p:sldId id="898" r:id="rId72"/>
    <p:sldId id="900" r:id="rId73"/>
    <p:sldId id="1236" r:id="rId74"/>
    <p:sldId id="842" r:id="rId75"/>
    <p:sldId id="1354" r:id="rId76"/>
    <p:sldId id="1171" r:id="rId77"/>
    <p:sldId id="1192" r:id="rId78"/>
    <p:sldId id="1237" r:id="rId79"/>
    <p:sldId id="843" r:id="rId80"/>
    <p:sldId id="1366" r:id="rId81"/>
    <p:sldId id="1172" r:id="rId82"/>
    <p:sldId id="1193" r:id="rId83"/>
    <p:sldId id="1238" r:id="rId84"/>
    <p:sldId id="844" r:id="rId85"/>
    <p:sldId id="1239" r:id="rId86"/>
    <p:sldId id="845" r:id="rId87"/>
    <p:sldId id="1173" r:id="rId88"/>
    <p:sldId id="1546"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490" r:id="rId103"/>
    <p:sldId id="590" r:id="rId104"/>
    <p:sldId id="490" r:id="rId105"/>
    <p:sldId id="491" r:id="rId106"/>
    <p:sldId id="492" r:id="rId107"/>
    <p:sldId id="493" r:id="rId108"/>
    <p:sldId id="495" r:id="rId109"/>
    <p:sldId id="1454" r:id="rId110"/>
    <p:sldId id="1455" r:id="rId111"/>
    <p:sldId id="1174" r:id="rId112"/>
    <p:sldId id="1175" r:id="rId113"/>
    <p:sldId id="1176" r:id="rId114"/>
    <p:sldId id="1551" r:id="rId115"/>
    <p:sldId id="1553" r:id="rId116"/>
    <p:sldId id="1496" r:id="rId117"/>
    <p:sldId id="1049" r:id="rId118"/>
    <p:sldId id="1050" r:id="rId119"/>
    <p:sldId id="1051" r:id="rId120"/>
    <p:sldId id="1089" r:id="rId121"/>
    <p:sldId id="1052" r:id="rId122"/>
    <p:sldId id="1090" r:id="rId123"/>
    <p:sldId id="1053" r:id="rId124"/>
    <p:sldId id="1243" r:id="rId125"/>
    <p:sldId id="1091" r:id="rId126"/>
    <p:sldId id="1055" r:id="rId127"/>
    <p:sldId id="1056" r:id="rId128"/>
    <p:sldId id="1057" r:id="rId129"/>
    <p:sldId id="1058" r:id="rId130"/>
    <p:sldId id="267" r:id="rId131"/>
    <p:sldId id="272" r:id="rId132"/>
    <p:sldId id="273" r:id="rId133"/>
    <p:sldId id="1178" r:id="rId134"/>
    <p:sldId id="580" r:id="rId135"/>
    <p:sldId id="620" r:id="rId136"/>
    <p:sldId id="1041" r:id="rId137"/>
    <p:sldId id="1040" r:id="rId138"/>
    <p:sldId id="621" r:id="rId139"/>
    <p:sldId id="796" r:id="rId140"/>
    <p:sldId id="849" r:id="rId141"/>
    <p:sldId id="800" r:id="rId142"/>
    <p:sldId id="931" r:id="rId143"/>
    <p:sldId id="985" r:id="rId144"/>
    <p:sldId id="615" r:id="rId145"/>
    <p:sldId id="506" r:id="rId146"/>
    <p:sldId id="803" r:id="rId147"/>
    <p:sldId id="804" r:id="rId148"/>
    <p:sldId id="791" r:id="rId149"/>
    <p:sldId id="793" r:id="rId150"/>
    <p:sldId id="794" r:id="rId151"/>
    <p:sldId id="795" r:id="rId152"/>
    <p:sldId id="616" r:id="rId153"/>
    <p:sldId id="505" r:id="rId154"/>
    <p:sldId id="513" r:id="rId155"/>
    <p:sldId id="1017" r:id="rId156"/>
    <p:sldId id="1009" r:id="rId157"/>
    <p:sldId id="1010" r:id="rId158"/>
    <p:sldId id="618" r:id="rId159"/>
    <p:sldId id="619" r:id="rId160"/>
    <p:sldId id="617" r:id="rId161"/>
    <p:sldId id="502" r:id="rId162"/>
    <p:sldId id="503" r:id="rId163"/>
    <p:sldId id="699" r:id="rId164"/>
    <p:sldId id="504" r:id="rId165"/>
    <p:sldId id="700" r:id="rId166"/>
    <p:sldId id="679" r:id="rId167"/>
    <p:sldId id="940" r:id="rId168"/>
    <p:sldId id="942" r:id="rId169"/>
    <p:sldId id="677" r:id="rId170"/>
    <p:sldId id="678" r:id="rId171"/>
    <p:sldId id="680" r:id="rId172"/>
    <p:sldId id="285" r:id="rId173"/>
    <p:sldId id="286" r:id="rId174"/>
    <p:sldId id="1406" r:id="rId175"/>
    <p:sldId id="1409" r:id="rId176"/>
    <p:sldId id="1287" r:id="rId177"/>
    <p:sldId id="290" r:id="rId178"/>
    <p:sldId id="291" r:id="rId179"/>
    <p:sldId id="829" r:id="rId180"/>
    <p:sldId id="1461" r:id="rId181"/>
    <p:sldId id="830" r:id="rId182"/>
    <p:sldId id="673" r:id="rId183"/>
    <p:sldId id="1470" r:id="rId184"/>
    <p:sldId id="1541" r:id="rId185"/>
    <p:sldId id="1542" r:id="rId186"/>
    <p:sldId id="1149" r:id="rId187"/>
    <p:sldId id="1288" r:id="rId188"/>
    <p:sldId id="1464" r:id="rId189"/>
    <p:sldId id="1126" r:id="rId190"/>
    <p:sldId id="1497" r:id="rId191"/>
    <p:sldId id="379" r:id="rId192"/>
    <p:sldId id="953" r:id="rId193"/>
    <p:sldId id="373" r:id="rId194"/>
    <p:sldId id="1508" r:id="rId195"/>
    <p:sldId id="1509" r:id="rId196"/>
    <p:sldId id="1536" r:id="rId197"/>
    <p:sldId id="1537" r:id="rId198"/>
    <p:sldId id="1018" r:id="rId199"/>
    <p:sldId id="1019" r:id="rId200"/>
    <p:sldId id="1020" r:id="rId201"/>
    <p:sldId id="640" r:id="rId202"/>
    <p:sldId id="641" r:id="rId203"/>
    <p:sldId id="1474" r:id="rId204"/>
    <p:sldId id="1475" r:id="rId205"/>
    <p:sldId id="1476" r:id="rId206"/>
    <p:sldId id="1477" r:id="rId207"/>
    <p:sldId id="1478" r:id="rId208"/>
    <p:sldId id="1494" r:id="rId209"/>
    <p:sldId id="1479" r:id="rId210"/>
    <p:sldId id="1480" r:id="rId211"/>
    <p:sldId id="1481" r:id="rId212"/>
    <p:sldId id="386" r:id="rId213"/>
    <p:sldId id="1498" r:id="rId214"/>
    <p:sldId id="654" r:id="rId215"/>
    <p:sldId id="397" r:id="rId216"/>
    <p:sldId id="1499" r:id="rId217"/>
    <p:sldId id="657" r:id="rId218"/>
    <p:sldId id="851" r:id="rId219"/>
    <p:sldId id="331" r:id="rId220"/>
    <p:sldId id="1205" r:id="rId221"/>
    <p:sldId id="914" r:id="rId222"/>
    <p:sldId id="852" r:id="rId223"/>
    <p:sldId id="1245" r:id="rId224"/>
    <p:sldId id="1156" r:id="rId225"/>
    <p:sldId id="1465" r:id="rId226"/>
    <p:sldId id="1466" r:id="rId227"/>
    <p:sldId id="1394" r:id="rId228"/>
    <p:sldId id="1395" r:id="rId229"/>
    <p:sldId id="1401" r:id="rId230"/>
    <p:sldId id="1402" r:id="rId231"/>
    <p:sldId id="1244" r:id="rId232"/>
    <p:sldId id="1285" r:id="rId233"/>
    <p:sldId id="1159" r:id="rId234"/>
    <p:sldId id="686" r:id="rId235"/>
    <p:sldId id="1207" r:id="rId236"/>
    <p:sldId id="1356" r:id="rId237"/>
    <p:sldId id="1357" r:id="rId238"/>
    <p:sldId id="302" r:id="rId239"/>
    <p:sldId id="1421" r:id="rId240"/>
    <p:sldId id="1130" r:id="rId241"/>
    <p:sldId id="1203" r:id="rId242"/>
    <p:sldId id="1263" r:id="rId243"/>
    <p:sldId id="1265" r:id="rId244"/>
    <p:sldId id="305" r:id="rId245"/>
    <p:sldId id="1266" r:id="rId246"/>
    <p:sldId id="306" r:id="rId247"/>
    <p:sldId id="308" r:id="rId248"/>
    <p:sldId id="1131" r:id="rId249"/>
    <p:sldId id="1267" r:id="rId250"/>
    <p:sldId id="1132" r:id="rId251"/>
    <p:sldId id="1268" r:id="rId252"/>
    <p:sldId id="1133" r:id="rId253"/>
    <p:sldId id="313" r:id="rId254"/>
    <p:sldId id="1204" r:id="rId255"/>
    <p:sldId id="1134" r:id="rId256"/>
    <p:sldId id="1242" r:id="rId257"/>
    <p:sldId id="1289" r:id="rId258"/>
    <p:sldId id="1135" r:id="rId259"/>
    <p:sldId id="1136" r:id="rId260"/>
    <p:sldId id="1209" r:id="rId261"/>
    <p:sldId id="1269" r:id="rId262"/>
    <p:sldId id="1137" r:id="rId263"/>
    <p:sldId id="1270" r:id="rId264"/>
    <p:sldId id="1138" r:id="rId265"/>
    <p:sldId id="1139" r:id="rId266"/>
    <p:sldId id="1140" r:id="rId267"/>
    <p:sldId id="1078" r:id="rId268"/>
    <p:sldId id="1141" r:id="rId269"/>
    <p:sldId id="1142" r:id="rId270"/>
    <p:sldId id="1143" r:id="rId271"/>
    <p:sldId id="1388" r:id="rId272"/>
    <p:sldId id="1154" r:id="rId273"/>
    <p:sldId id="1144" r:id="rId274"/>
    <p:sldId id="1155" r:id="rId275"/>
    <p:sldId id="1145" r:id="rId276"/>
    <p:sldId id="1146" r:id="rId277"/>
    <p:sldId id="1147" r:id="rId278"/>
    <p:sldId id="1061" r:id="rId279"/>
    <p:sldId id="1062" r:id="rId280"/>
    <p:sldId id="1063" r:id="rId281"/>
    <p:sldId id="1253" r:id="rId282"/>
    <p:sldId id="1254" r:id="rId283"/>
    <p:sldId id="1255" r:id="rId284"/>
    <p:sldId id="1256" r:id="rId285"/>
    <p:sldId id="1500" r:id="rId286"/>
    <p:sldId id="1501" r:id="rId287"/>
    <p:sldId id="1257" r:id="rId288"/>
    <p:sldId id="1258" r:id="rId289"/>
    <p:sldId id="1259" r:id="rId290"/>
    <p:sldId id="1260" r:id="rId291"/>
    <p:sldId id="1261" r:id="rId292"/>
    <p:sldId id="1170" r:id="rId293"/>
    <p:sldId id="1064" r:id="rId294"/>
    <p:sldId id="1065" r:id="rId295"/>
    <p:sldId id="1447" r:id="rId296"/>
    <p:sldId id="1515" r:id="rId297"/>
    <p:sldId id="1516" r:id="rId298"/>
    <p:sldId id="1517" r:id="rId299"/>
    <p:sldId id="1518" r:id="rId300"/>
    <p:sldId id="1519" r:id="rId301"/>
    <p:sldId id="1392" r:id="rId302"/>
    <p:sldId id="1520" r:id="rId303"/>
    <p:sldId id="1521" r:id="rId304"/>
    <p:sldId id="1522" r:id="rId305"/>
    <p:sldId id="1523" r:id="rId306"/>
    <p:sldId id="360" r:id="rId307"/>
    <p:sldId id="801" r:id="rId308"/>
    <p:sldId id="1262" r:id="rId309"/>
    <p:sldId id="362" r:id="rId310"/>
    <p:sldId id="507" r:id="rId311"/>
    <p:sldId id="591" r:id="rId312"/>
    <p:sldId id="385" r:id="rId313"/>
    <p:sldId id="1125" r:id="rId314"/>
    <p:sldId id="387" r:id="rId315"/>
    <p:sldId id="388" r:id="rId316"/>
    <p:sldId id="527" r:id="rId317"/>
    <p:sldId id="529" r:id="rId318"/>
    <p:sldId id="393" r:id="rId319"/>
    <p:sldId id="395" r:id="rId320"/>
    <p:sldId id="947" r:id="rId321"/>
    <p:sldId id="1424" r:id="rId322"/>
    <p:sldId id="702" r:id="rId323"/>
    <p:sldId id="531" r:id="rId324"/>
    <p:sldId id="1362" r:id="rId325"/>
    <p:sldId id="1363" r:id="rId326"/>
    <p:sldId id="949" r:id="rId327"/>
    <p:sldId id="950" r:id="rId328"/>
    <p:sldId id="853" r:id="rId329"/>
    <p:sldId id="1102" r:id="rId330"/>
    <p:sldId id="816" r:id="rId331"/>
    <p:sldId id="414" r:id="rId332"/>
    <p:sldId id="545" r:id="rId333"/>
    <p:sldId id="533" r:id="rId334"/>
    <p:sldId id="534" r:id="rId335"/>
    <p:sldId id="542" r:id="rId336"/>
    <p:sldId id="543" r:id="rId337"/>
    <p:sldId id="1361" r:id="rId338"/>
    <p:sldId id="544" r:id="rId339"/>
    <p:sldId id="1295" r:id="rId340"/>
    <p:sldId id="546" r:id="rId341"/>
    <p:sldId id="522" r:id="rId342"/>
    <p:sldId id="523" r:id="rId343"/>
    <p:sldId id="809" r:id="rId344"/>
    <p:sldId id="526" r:id="rId345"/>
    <p:sldId id="1387" r:id="rId346"/>
    <p:sldId id="524" r:id="rId347"/>
    <p:sldId id="548" r:id="rId348"/>
    <p:sldId id="646" r:id="rId349"/>
    <p:sldId id="647" r:id="rId350"/>
    <p:sldId id="773" r:id="rId351"/>
    <p:sldId id="772" r:id="rId352"/>
    <p:sldId id="549" r:id="rId353"/>
    <p:sldId id="550" r:id="rId354"/>
    <p:sldId id="547" r:id="rId355"/>
    <p:sldId id="515" r:id="rId356"/>
    <p:sldId id="516" r:id="rId357"/>
    <p:sldId id="517" r:id="rId358"/>
    <p:sldId id="551" r:id="rId359"/>
    <p:sldId id="554" r:id="rId360"/>
    <p:sldId id="555" r:id="rId361"/>
    <p:sldId id="1386" r:id="rId362"/>
    <p:sldId id="558" r:id="rId363"/>
    <p:sldId id="1467" r:id="rId364"/>
    <p:sldId id="1468" r:id="rId365"/>
    <p:sldId id="1419" r:id="rId366"/>
    <p:sldId id="562" r:id="rId367"/>
    <p:sldId id="563" r:id="rId368"/>
    <p:sldId id="1296" r:id="rId369"/>
    <p:sldId id="1335" r:id="rId370"/>
    <p:sldId id="1336" r:id="rId371"/>
    <p:sldId id="625" r:id="rId372"/>
    <p:sldId id="1150" r:id="rId373"/>
    <p:sldId id="1240" r:id="rId374"/>
    <p:sldId id="1414" r:id="rId375"/>
    <p:sldId id="1444" r:id="rId376"/>
    <p:sldId id="1152" r:id="rId377"/>
    <p:sldId id="1153" r:id="rId378"/>
    <p:sldId id="436" r:id="rId379"/>
    <p:sldId id="402" r:id="rId380"/>
    <p:sldId id="403" r:id="rId381"/>
    <p:sldId id="404" r:id="rId382"/>
    <p:sldId id="1075" r:id="rId383"/>
    <p:sldId id="1076" r:id="rId384"/>
    <p:sldId id="1219" r:id="rId385"/>
    <p:sldId id="421" r:id="rId386"/>
    <p:sldId id="564" r:id="rId387"/>
    <p:sldId id="1364" r:id="rId388"/>
    <p:sldId id="826" r:id="rId389"/>
    <p:sldId id="566" r:id="rId390"/>
    <p:sldId id="1211" r:id="rId391"/>
    <p:sldId id="1430" r:id="rId392"/>
    <p:sldId id="1460" r:id="rId393"/>
    <p:sldId id="820" r:id="rId394"/>
    <p:sldId id="821" r:id="rId395"/>
    <p:sldId id="1077" r:id="rId396"/>
    <p:sldId id="1177" r:id="rId397"/>
    <p:sldId id="798" r:id="rId398"/>
    <p:sldId id="1215" r:id="rId399"/>
    <p:sldId id="1427" r:id="rId400"/>
    <p:sldId id="1225" r:id="rId401"/>
    <p:sldId id="1212" r:id="rId402"/>
    <p:sldId id="1213" r:id="rId403"/>
    <p:sldId id="1216" r:id="rId404"/>
    <p:sldId id="1210" r:id="rId405"/>
    <p:sldId id="1151" r:id="rId406"/>
    <p:sldId id="1217" r:id="rId407"/>
    <p:sldId id="1226" r:id="rId408"/>
    <p:sldId id="443" r:id="rId409"/>
    <p:sldId id="445" r:id="rId410"/>
    <p:sldId id="446" r:id="rId411"/>
    <p:sldId id="1293" r:id="rId412"/>
    <p:sldId id="1403" r:id="rId413"/>
    <p:sldId id="1290" r:id="rId414"/>
    <p:sldId id="1294" r:id="rId415"/>
    <p:sldId id="1283" r:id="rId416"/>
    <p:sldId id="1510" r:id="rId417"/>
    <p:sldId id="1292" r:id="rId418"/>
    <p:sldId id="1533" r:id="rId419"/>
    <p:sldId id="440" r:id="rId420"/>
    <p:sldId id="823" r:id="rId421"/>
    <p:sldId id="570" r:id="rId422"/>
    <p:sldId id="827" r:id="rId423"/>
    <p:sldId id="453" r:id="rId424"/>
    <p:sldId id="574" r:id="rId425"/>
    <p:sldId id="1528" r:id="rId426"/>
    <p:sldId id="838" r:id="rId427"/>
    <p:sldId id="839" r:id="rId428"/>
    <p:sldId id="1271" r:id="rId429"/>
    <p:sldId id="1059" r:id="rId430"/>
    <p:sldId id="1060" r:id="rId431"/>
    <p:sldId id="1418" r:id="rId432"/>
    <p:sldId id="576" r:id="rId433"/>
    <p:sldId id="824" r:id="rId434"/>
    <p:sldId id="577" r:id="rId435"/>
    <p:sldId id="935" r:id="rId436"/>
    <p:sldId id="371" r:id="rId437"/>
    <p:sldId id="575" r:id="rId438"/>
    <p:sldId id="1426" r:id="rId439"/>
    <p:sldId id="1165" r:id="rId440"/>
    <p:sldId id="1166" r:id="rId441"/>
    <p:sldId id="937" r:id="rId442"/>
    <p:sldId id="894" r:id="rId443"/>
    <p:sldId id="532" r:id="rId444"/>
    <p:sldId id="1167" r:id="rId445"/>
    <p:sldId id="1168" r:id="rId446"/>
    <p:sldId id="587" r:id="rId447"/>
    <p:sldId id="675" r:id="rId448"/>
    <p:sldId id="588" r:id="rId449"/>
    <p:sldId id="997" r:id="rId450"/>
    <p:sldId id="856" r:id="rId451"/>
    <p:sldId id="857" r:id="rId452"/>
    <p:sldId id="706" r:id="rId453"/>
    <p:sldId id="589" r:id="rId454"/>
    <p:sldId id="998" r:id="rId455"/>
    <p:sldId id="707" r:id="rId456"/>
    <p:sldId id="815" r:id="rId457"/>
    <p:sldId id="1410" r:id="rId458"/>
    <p:sldId id="979" r:id="rId459"/>
    <p:sldId id="982" r:id="rId460"/>
    <p:sldId id="983" r:id="rId461"/>
    <p:sldId id="975" r:id="rId462"/>
    <p:sldId id="708" r:id="rId463"/>
    <p:sldId id="593" r:id="rId464"/>
    <p:sldId id="709" r:id="rId465"/>
    <p:sldId id="594" r:id="rId466"/>
    <p:sldId id="710" r:id="rId467"/>
    <p:sldId id="1547" r:id="rId468"/>
    <p:sldId id="607" r:id="rId469"/>
    <p:sldId id="336" r:id="rId470"/>
    <p:sldId id="337" r:id="rId471"/>
    <p:sldId id="748" r:id="rId472"/>
    <p:sldId id="1034" r:id="rId473"/>
    <p:sldId id="508" r:id="rId474"/>
    <p:sldId id="622" r:id="rId475"/>
    <p:sldId id="1194" r:id="rId476"/>
    <p:sldId id="989" r:id="rId477"/>
    <p:sldId id="1228" r:id="rId478"/>
    <p:sldId id="987" r:id="rId479"/>
    <p:sldId id="623" r:id="rId480"/>
    <p:sldId id="1035" r:id="rId481"/>
    <p:sldId id="1514" r:id="rId482"/>
    <p:sldId id="1196" r:id="rId483"/>
    <p:sldId id="990" r:id="rId484"/>
    <p:sldId id="991" r:id="rId485"/>
    <p:sldId id="1224" r:id="rId486"/>
    <p:sldId id="627" r:id="rId487"/>
    <p:sldId id="628" r:id="rId488"/>
    <p:sldId id="1036" r:id="rId489"/>
    <p:sldId id="626" r:id="rId490"/>
    <p:sldId id="992" r:id="rId491"/>
    <p:sldId id="1037" r:id="rId492"/>
    <p:sldId id="629" r:id="rId493"/>
    <p:sldId id="1274" r:id="rId494"/>
    <p:sldId id="1038" r:id="rId495"/>
    <p:sldId id="630" r:id="rId496"/>
    <p:sldId id="1039" r:id="rId497"/>
    <p:sldId id="1082" r:id="rId498"/>
    <p:sldId id="1197" r:id="rId499"/>
    <p:sldId id="818" r:id="rId500"/>
    <p:sldId id="1199" r:id="rId501"/>
    <p:sldId id="1081" r:id="rId502"/>
    <p:sldId id="631" r:id="rId503"/>
    <p:sldId id="993" r:id="rId504"/>
    <p:sldId id="1083" r:id="rId505"/>
    <p:sldId id="1198" r:id="rId506"/>
    <p:sldId id="913" r:id="rId507"/>
    <p:sldId id="1200" r:id="rId508"/>
    <p:sldId id="1085" r:id="rId509"/>
    <p:sldId id="1201" r:id="rId510"/>
    <p:sldId id="994" r:id="rId511"/>
    <p:sldId id="1548" r:id="rId512"/>
    <p:sldId id="1272" r:id="rId513"/>
    <p:sldId id="1538" r:id="rId514"/>
    <p:sldId id="1084" r:id="rId515"/>
    <p:sldId id="751" r:id="rId516"/>
    <p:sldId id="1530" r:id="rId517"/>
    <p:sldId id="1529" r:id="rId518"/>
    <p:sldId id="1531" r:id="rId519"/>
    <p:sldId id="1532" r:id="rId520"/>
    <p:sldId id="1539" r:id="rId521"/>
    <p:sldId id="352" r:id="rId522"/>
    <p:sldId id="1275" r:id="rId523"/>
    <p:sldId id="633" r:id="rId524"/>
    <p:sldId id="521" r:id="rId525"/>
    <p:sldId id="1337" r:id="rId526"/>
    <p:sldId id="1160" r:id="rId527"/>
    <p:sldId id="1340" r:id="rId528"/>
    <p:sldId id="1352" r:id="rId529"/>
    <p:sldId id="368" r:id="rId530"/>
    <p:sldId id="636" r:id="rId531"/>
    <p:sldId id="663" r:id="rId532"/>
    <p:sldId id="664" r:id="rId533"/>
    <p:sldId id="637" r:id="rId534"/>
    <p:sldId id="638" r:id="rId535"/>
    <p:sldId id="712" r:id="rId536"/>
    <p:sldId id="713" r:id="rId537"/>
    <p:sldId id="714" r:id="rId538"/>
    <p:sldId id="836" r:id="rId539"/>
    <p:sldId id="837" r:id="rId540"/>
    <p:sldId id="342" r:id="rId541"/>
    <p:sldId id="1067" r:id="rId542"/>
    <p:sldId id="1473" r:id="rId543"/>
    <p:sldId id="1343" r:id="rId544"/>
    <p:sldId id="1068" r:id="rId545"/>
    <p:sldId id="727" r:id="rId546"/>
    <p:sldId id="1512" r:id="rId547"/>
    <p:sldId id="728" r:id="rId548"/>
    <p:sldId id="1513" r:id="rId549"/>
    <p:sldId id="781" r:id="rId550"/>
    <p:sldId id="1007" r:id="rId551"/>
    <p:sldId id="730" r:id="rId552"/>
    <p:sldId id="1264" r:id="rId553"/>
    <p:sldId id="1448" r:id="rId554"/>
    <p:sldId id="1449" r:id="rId555"/>
    <p:sldId id="1450" r:id="rId556"/>
    <p:sldId id="1157" r:id="rId557"/>
    <p:sldId id="1158" r:id="rId558"/>
    <p:sldId id="775" r:id="rId559"/>
    <p:sldId id="354" r:id="rId560"/>
    <p:sldId id="735" r:id="rId561"/>
    <p:sldId id="738" r:id="rId562"/>
    <p:sldId id="774" r:id="rId563"/>
    <p:sldId id="1549" r:id="rId564"/>
    <p:sldId id="1550" r:id="rId565"/>
    <p:sldId id="737" r:id="rId566"/>
    <p:sldId id="740" r:id="rId567"/>
    <p:sldId id="683" r:id="rId568"/>
    <p:sldId id="684" r:id="rId569"/>
    <p:sldId id="682" r:id="rId570"/>
    <p:sldId id="1405" r:id="rId571"/>
    <p:sldId id="1434" r:id="rId572"/>
    <p:sldId id="1432" r:id="rId573"/>
    <p:sldId id="1385" r:id="rId574"/>
    <p:sldId id="1433" r:id="rId575"/>
    <p:sldId id="1438" r:id="rId576"/>
    <p:sldId id="1439" r:id="rId577"/>
    <p:sldId id="1440" r:id="rId578"/>
    <p:sldId id="1431" r:id="rId579"/>
    <p:sldId id="1436" r:id="rId580"/>
    <p:sldId id="968" r:id="rId581"/>
    <p:sldId id="969" r:id="rId582"/>
    <p:sldId id="609" r:id="rId583"/>
    <p:sldId id="610" r:id="rId584"/>
    <p:sldId id="703" r:id="rId585"/>
    <p:sldId id="611" r:id="rId586"/>
    <p:sldId id="612" r:id="rId587"/>
    <p:sldId id="704" r:id="rId588"/>
    <p:sldId id="613" r:id="rId589"/>
    <p:sldId id="705" r:id="rId590"/>
    <p:sldId id="614" r:id="rId591"/>
    <p:sldId id="1045" r:id="rId592"/>
    <p:sldId id="1382" r:id="rId593"/>
    <p:sldId id="1492" r:id="rId594"/>
    <p:sldId id="986" r:id="rId595"/>
    <p:sldId id="427" r:id="rId596"/>
    <p:sldId id="689" r:id="rId597"/>
    <p:sldId id="731" r:id="rId598"/>
    <p:sldId id="732" r:id="rId599"/>
    <p:sldId id="758" r:id="rId600"/>
    <p:sldId id="759" r:id="rId601"/>
    <p:sldId id="1417" r:id="rId602"/>
    <p:sldId id="916" r:id="rId603"/>
    <p:sldId id="917" r:id="rId604"/>
    <p:sldId id="840" r:id="rId605"/>
    <p:sldId id="841" r:id="rId606"/>
    <p:sldId id="939" r:id="rId607"/>
    <p:sldId id="766" r:id="rId608"/>
    <p:sldId id="767" r:id="rId609"/>
    <p:sldId id="776" r:id="rId610"/>
    <p:sldId id="752" r:id="rId611"/>
    <p:sldId id="753" r:id="rId612"/>
    <p:sldId id="764" r:id="rId613"/>
    <p:sldId id="1507" r:id="rId614"/>
    <p:sldId id="765" r:id="rId615"/>
    <p:sldId id="1472" r:id="rId616"/>
    <p:sldId id="874" r:id="rId617"/>
    <p:sldId id="946" r:id="rId618"/>
    <p:sldId id="943" r:id="rId619"/>
    <p:sldId id="755" r:id="rId620"/>
    <p:sldId id="754" r:id="rId621"/>
    <p:sldId id="670" r:id="rId622"/>
    <p:sldId id="1347" r:id="rId623"/>
    <p:sldId id="777" r:id="rId624"/>
    <p:sldId id="762" r:id="rId625"/>
    <p:sldId id="763" r:id="rId626"/>
    <p:sldId id="769" r:id="rId627"/>
    <p:sldId id="1398" r:id="rId628"/>
    <p:sldId id="770" r:id="rId629"/>
    <p:sldId id="873" r:id="rId630"/>
    <p:sldId id="1527" r:id="rId631"/>
    <p:sldId id="875" r:id="rId632"/>
    <p:sldId id="1469" r:id="rId633"/>
    <p:sldId id="1412" r:id="rId634"/>
    <p:sldId id="583" r:id="rId635"/>
    <p:sldId id="584" r:id="rId636"/>
    <p:sldId id="585" r:id="rId637"/>
    <p:sldId id="1069" r:id="rId638"/>
    <p:sldId id="1442" r:id="rId639"/>
    <p:sldId id="952" r:id="rId640"/>
    <p:sldId id="1348" r:id="rId641"/>
    <p:sldId id="1555" r:id="rId642"/>
    <p:sldId id="1554" r:id="rId643"/>
    <p:sldId id="1524" r:id="rId644"/>
    <p:sldId id="1349" r:id="rId645"/>
    <p:sldId id="1396" r:id="rId646"/>
    <p:sldId id="1397" r:id="rId647"/>
    <p:sldId id="1350" r:id="rId648"/>
    <p:sldId id="761" r:id="rId649"/>
    <p:sldId id="1404" r:id="rId650"/>
    <p:sldId id="861" r:id="rId651"/>
    <p:sldId id="862" r:id="rId652"/>
    <p:sldId id="756" r:id="rId653"/>
    <p:sldId id="1506" r:id="rId654"/>
    <p:sldId id="771" r:id="rId655"/>
    <p:sldId id="876" r:id="rId656"/>
    <p:sldId id="1471" r:id="rId657"/>
    <p:sldId id="1393" r:id="rId658"/>
    <p:sldId id="1389" r:id="rId659"/>
    <p:sldId id="1457" r:id="rId660"/>
    <p:sldId id="1458" r:id="rId661"/>
    <p:sldId id="1459" r:id="rId662"/>
    <p:sldId id="1505" r:id="rId663"/>
    <p:sldId id="1428" r:id="rId664"/>
    <p:sldId id="778" r:id="rId665"/>
    <p:sldId id="779" r:id="rId666"/>
    <p:sldId id="834" r:id="rId667"/>
    <p:sldId id="780" r:id="rId668"/>
    <p:sldId id="833" r:id="rId669"/>
    <p:sldId id="783" r:id="rId670"/>
    <p:sldId id="880" r:id="rId671"/>
    <p:sldId id="881" r:id="rId672"/>
    <p:sldId id="879" r:id="rId673"/>
    <p:sldId id="866" r:id="rId674"/>
    <p:sldId id="1341" r:id="rId675"/>
    <p:sldId id="1390" r:id="rId676"/>
    <p:sldId id="1391" r:id="rId677"/>
    <p:sldId id="878" r:id="rId678"/>
    <p:sldId id="867" r:id="rId679"/>
    <p:sldId id="868" r:id="rId680"/>
    <p:sldId id="870" r:id="rId681"/>
    <p:sldId id="1241" r:id="rId682"/>
    <p:sldId id="1411" r:id="rId683"/>
    <p:sldId id="869" r:id="rId684"/>
    <p:sldId id="1342" r:id="rId685"/>
    <p:sldId id="1367" r:id="rId686"/>
    <p:sldId id="1377" r:id="rId687"/>
    <p:sldId id="1379" r:id="rId688"/>
    <p:sldId id="1368" r:id="rId689"/>
    <p:sldId id="1369" r:id="rId690"/>
    <p:sldId id="1380" r:id="rId691"/>
    <p:sldId id="1381" r:id="rId692"/>
    <p:sldId id="1370" r:id="rId693"/>
    <p:sldId id="1371" r:id="rId694"/>
    <p:sldId id="1372" r:id="rId695"/>
    <p:sldId id="1373" r:id="rId696"/>
    <p:sldId id="1374" r:id="rId697"/>
    <p:sldId id="1375" r:id="rId698"/>
    <p:sldId id="1033" r:id="rId699"/>
    <p:sldId id="1021" r:id="rId700"/>
    <p:sldId id="1022" r:id="rId701"/>
    <p:sldId id="1023" r:id="rId702"/>
    <p:sldId id="1024" r:id="rId703"/>
    <p:sldId id="1025" r:id="rId704"/>
    <p:sldId id="1027" r:id="rId705"/>
    <p:sldId id="1028" r:id="rId706"/>
    <p:sldId id="1029" r:id="rId707"/>
    <p:sldId id="1030" r:id="rId708"/>
    <p:sldId id="1032" r:id="rId709"/>
    <p:sldId id="1031" r:id="rId710"/>
    <p:sldId id="1526" r:id="rId711"/>
    <p:sldId id="885" r:id="rId712"/>
    <p:sldId id="1074" r:id="rId713"/>
    <p:sldId id="976" r:id="rId714"/>
    <p:sldId id="933" r:id="rId715"/>
    <p:sldId id="954" r:id="rId716"/>
    <p:sldId id="788" r:id="rId717"/>
    <p:sldId id="1502" r:id="rId718"/>
    <p:sldId id="1456" r:id="rId719"/>
    <p:sldId id="1489" r:id="rId720"/>
    <p:sldId id="1503" r:id="rId721"/>
    <p:sldId id="1493" r:id="rId722"/>
    <p:sldId id="1495" r:id="rId723"/>
    <p:sldId id="1511" r:id="rId724"/>
    <p:sldId id="1504" r:id="rId7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F63122"/>
    <a:srgbClr val="7E007E"/>
    <a:srgbClr val="39AE0A"/>
    <a:srgbClr val="CAA496"/>
    <a:srgbClr val="FF0000"/>
    <a:srgbClr val="FD8603"/>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viewProps" Target="viewProps.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tableStyles" Target="tableStyles.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notesMaster" Target="notesMasters/notesMaster1.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presProps" Target="pres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theme" Target="theme/theme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commentAuthors" Target="commentAuthors.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9/25/2024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9/25/2024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9/25/2024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9/25/2024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2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2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a:t>
            </a:r>
            <a:r>
              <a:rPr lang="en-IN" b="1" dirty="0">
                <a:latin typeface="Gill Sans MT (Body)"/>
              </a:rPr>
              <a:t>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Tree>
    <p:extLst>
      <p:ext uri="{BB962C8B-B14F-4D97-AF65-F5344CB8AC3E}">
        <p14:creationId xmlns:p14="http://schemas.microsoft.com/office/powerpoint/2010/main" val="862324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4" name="TextBox 3">
            <a:extLst>
              <a:ext uri="{FF2B5EF4-FFF2-40B4-BE49-F238E27FC236}">
                <a16:creationId xmlns:a16="http://schemas.microsoft.com/office/drawing/2014/main" id="{685929B2-6349-4CA9-ABFF-E94AF285D846}"/>
              </a:ext>
            </a:extLst>
          </p:cNvPr>
          <p:cNvSpPr txBox="1"/>
          <p:nvPr/>
        </p:nvSpPr>
        <p:spPr>
          <a:xfrm>
            <a:off x="335360" y="5251847"/>
            <a:ext cx="1152128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39097871"/>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707886"/>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15663"/>
            <a:chOff x="407368" y="5169966"/>
            <a:chExt cx="11305256" cy="1015663"/>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15663"/>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88835" y="5266249"/>
              <a:ext cx="213931" cy="28803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4752"/>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63499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p:txBody>
      </p:sp>
      <p:sp>
        <p:nvSpPr>
          <p:cNvPr id="7" name="Rectangle 6"/>
          <p:cNvSpPr/>
          <p:nvPr/>
        </p:nvSpPr>
        <p:spPr>
          <a:xfrm>
            <a:off x="479376" y="4653136"/>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492897"/>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58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284232897"/>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1110223"/>
            <a:ext cx="11665296" cy="2215991"/>
          </a:xfrm>
          <a:prstGeom prst="rect">
            <a:avLst/>
          </a:prstGeom>
          <a:noFill/>
        </p:spPr>
        <p:txBody>
          <a:bodyPr wrap="square">
            <a:spAutoFit/>
          </a:bodyPr>
          <a:lstStyle/>
          <a:p>
            <a:r>
              <a:rPr lang="en-IN" sz="2000" b="1" i="1" dirty="0">
                <a:latin typeface="Arial" panose="020B0604020202020204" pitchFamily="34" charset="0"/>
                <a:cs typeface="Arial" panose="020B0604020202020204" pitchFamily="34" charset="0"/>
              </a:rPr>
              <a:t>Implicit Cursors</a:t>
            </a:r>
            <a:r>
              <a:rPr lang="en-IN" sz="2000" dirty="0">
                <a:latin typeface="Arial" panose="020B0604020202020204" pitchFamily="34" charset="0"/>
                <a:cs typeface="Arial" panose="020B0604020202020204" pitchFamily="34" charset="0"/>
              </a:rPr>
              <a:t>:- Every </a:t>
            </a:r>
            <a:r>
              <a:rPr lang="en-IN" sz="2000" i="1" u="sng" dirty="0">
                <a:latin typeface="Arial" panose="020B0604020202020204" pitchFamily="34" charset="0"/>
                <a:cs typeface="Arial" panose="020B0604020202020204" pitchFamily="34" charset="0"/>
              </a:rPr>
              <a:t>DML statements by default use implicit cursors.</a:t>
            </a:r>
            <a:r>
              <a:rPr lang="en-IN" sz="2000" dirty="0">
                <a:latin typeface="Arial" panose="020B0604020202020204" pitchFamily="34" charset="0"/>
                <a:cs typeface="Arial" panose="020B0604020202020204" pitchFamily="34" charset="0"/>
              </a:rPr>
              <a:t> They are opened and closed automatically </a:t>
            </a:r>
            <a:r>
              <a:rPr lang="en-IN" sz="2000" dirty="0">
                <a:solidFill>
                  <a:srgbClr val="FF0000"/>
                </a:solidFill>
                <a:latin typeface="Arial" panose="020B0604020202020204" pitchFamily="34" charset="0"/>
                <a:cs typeface="Arial" panose="020B0604020202020204" pitchFamily="34" charset="0"/>
              </a:rPr>
              <a:t>we do not have to use </a:t>
            </a:r>
            <a:r>
              <a:rPr lang="en-IN" sz="2000" dirty="0">
                <a:latin typeface="Arial" panose="020B0604020202020204" pitchFamily="34" charset="0"/>
                <a:cs typeface="Arial" panose="020B0604020202020204" pitchFamily="34" charset="0"/>
              </a:rPr>
              <a:t>OPEN, FETCH and CLOSE commands but the cursor attributes are still available for use.</a:t>
            </a:r>
          </a:p>
          <a:p>
            <a:endParaRPr lang="en-IN" sz="600" dirty="0">
              <a:latin typeface="Arial" panose="020B0604020202020204" pitchFamily="34" charset="0"/>
              <a:cs typeface="Arial" panose="020B0604020202020204" pitchFamily="34" charset="0"/>
            </a:endParaRPr>
          </a:p>
          <a:p>
            <a:endParaRPr lang="en-IN" sz="600" dirty="0">
              <a:latin typeface="Arial" panose="020B0604020202020204" pitchFamily="34" charset="0"/>
              <a:cs typeface="Arial" panose="020B0604020202020204" pitchFamily="34" charset="0"/>
            </a:endParaRPr>
          </a:p>
          <a:p>
            <a:endParaRPr lang="en-IN" sz="600" dirty="0">
              <a:latin typeface="Arial" panose="020B0604020202020204" pitchFamily="34" charset="0"/>
              <a:cs typeface="Arial" panose="020B0604020202020204" pitchFamily="34" charset="0"/>
            </a:endParaRPr>
          </a:p>
          <a:p>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Here the cursor is declared using the SELECT statement in the declaration section of the block. In order to make use of an explicit cursor, it has to be declared, opened, fetched, and then at the end closed.</a:t>
            </a:r>
          </a:p>
        </p:txBody>
      </p:sp>
    </p:spTree>
    <p:extLst>
      <p:ext uri="{BB962C8B-B14F-4D97-AF65-F5344CB8AC3E}">
        <p14:creationId xmlns:p14="http://schemas.microsoft.com/office/powerpoint/2010/main" val="428998608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50734</TotalTime>
  <Words>76430</Words>
  <Application>Microsoft Office PowerPoint</Application>
  <PresentationFormat>Widescreen</PresentationFormat>
  <Paragraphs>9374</Paragraphs>
  <Slides>724</Slides>
  <Notes>48</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724</vt:i4>
      </vt:variant>
    </vt:vector>
  </HeadingPairs>
  <TitlesOfParts>
    <vt:vector size="76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11681</cp:revision>
  <dcterms:created xsi:type="dcterms:W3CDTF">2015-10-09T06:09:34Z</dcterms:created>
  <dcterms:modified xsi:type="dcterms:W3CDTF">2024-09-25T11:55:33Z</dcterms:modified>
</cp:coreProperties>
</file>